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57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2023/10/7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6b histone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211960" y="2337847"/>
            <a:ext cx="3420687" cy="2556164"/>
          </a:xfrm>
          <a:prstGeom prst="rect">
            <a:avLst/>
          </a:prstGeom>
        </p:spPr>
      </p:pic>
      <p:pic>
        <p:nvPicPr>
          <p:cNvPr id="5" name="图片 4" descr="Figure 6b iws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611560" y="2348880"/>
            <a:ext cx="3420687" cy="25561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332656"/>
            <a:ext cx="3368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8a Isw1-Flag of clinical strains 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cnstructs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325332" y="234257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H99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619672" y="2132856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907704" y="185585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511158" y="234257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663558" y="234257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CDLC25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815958" y="234257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968358" y="234257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89428" y="234257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05452" y="234257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CDLC98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21476" y="234257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781715" y="2331539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H99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076055" y="2121823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364087" y="184482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967541" y="2331539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119941" y="2331539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CDLC25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285772" y="2331539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501796" y="2331539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645811" y="2331539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861835" y="2331539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CDLC98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77859" y="2331539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691680" y="5085184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979712" y="509621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325331" y="46468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H99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511157" y="46468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CDLC15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685372" y="46468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CDLC25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901396" y="46468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CDLC60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45412" y="46468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19625" y="46468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05451" y="46468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CDLC98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21475" y="46468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547664" y="4077072"/>
            <a:ext cx="1567142" cy="3361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  <p:sp>
        <p:nvSpPr>
          <p:cNvPr id="41" name="矩形 40"/>
          <p:cNvSpPr/>
          <p:nvPr/>
        </p:nvSpPr>
        <p:spPr>
          <a:xfrm>
            <a:off x="5093090" y="4161910"/>
            <a:ext cx="1567142" cy="3361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563888" y="3399383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43" name="右大括号 42"/>
          <p:cNvSpPr/>
          <p:nvPr/>
        </p:nvSpPr>
        <p:spPr>
          <a:xfrm>
            <a:off x="3203848" y="2708920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164288" y="3471391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45" name="右大括号 44"/>
          <p:cNvSpPr/>
          <p:nvPr/>
        </p:nvSpPr>
        <p:spPr>
          <a:xfrm>
            <a:off x="6876256" y="2769895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220072" y="5211619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508104" y="522265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811913" y="4773263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H99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955929" y="4773263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CDLC15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171953" y="4773263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CDLC25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44349" y="4773263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CDLC60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531993" y="4773263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717819" y="4773263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933843" y="4773263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CDLC98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49867" y="4773263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118032" y="422108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732240" y="4365104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备份\SUBMISSION\Submission package 22-10-24\v7\Figure review-source data 1\CDLC WB-FLAG 1.t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2593628" y="404664"/>
            <a:ext cx="4138612" cy="3092450"/>
          </a:xfrm>
          <a:prstGeom prst="rect">
            <a:avLst/>
          </a:prstGeom>
          <a:noFill/>
        </p:spPr>
      </p:pic>
      <p:pic>
        <p:nvPicPr>
          <p:cNvPr id="1027" name="Picture 3" descr="E:\备份\SUBMISSION\Submission package 22-10-24\v7\Figure review-source data 1\CDLC WB-histone 1.tif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/>
          <a:stretch>
            <a:fillRect/>
          </a:stretch>
        </p:blipFill>
        <p:spPr bwMode="auto">
          <a:xfrm>
            <a:off x="2593628" y="3573016"/>
            <a:ext cx="4138612" cy="3092450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017564" y="1484784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729532" y="4581128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7" name="矩形 6"/>
          <p:cNvSpPr/>
          <p:nvPr/>
        </p:nvSpPr>
        <p:spPr>
          <a:xfrm>
            <a:off x="4681860" y="1484784"/>
            <a:ext cx="151216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41900" y="4653136"/>
            <a:ext cx="151216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520440" y="777656"/>
            <a:ext cx="369332" cy="67903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CDLC43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19060" y="953986"/>
            <a:ext cx="369332" cy="50270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 H99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000705" y="454235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2" name="矩形 11"/>
          <p:cNvSpPr/>
          <p:nvPr/>
        </p:nvSpPr>
        <p:spPr>
          <a:xfrm>
            <a:off x="2919405" y="862615"/>
            <a:ext cx="369332" cy="59407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CDLC4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19750" y="862615"/>
            <a:ext cx="369332" cy="59407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CDLC6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320095" y="777656"/>
            <a:ext cx="369332" cy="67903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CDLC37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831718" y="692696"/>
            <a:ext cx="12740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672840" y="692696"/>
            <a:ext cx="369332" cy="76399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CDLC100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25240" y="692696"/>
            <a:ext cx="369332" cy="76399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CDLC141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57180" y="728085"/>
            <a:ext cx="369332" cy="67903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CDLC43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55800" y="904415"/>
            <a:ext cx="369332" cy="50270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 H99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4937445" y="40466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22" name="矩形 21"/>
          <p:cNvSpPr/>
          <p:nvPr/>
        </p:nvSpPr>
        <p:spPr>
          <a:xfrm>
            <a:off x="4856145" y="813044"/>
            <a:ext cx="369332" cy="59407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CDLC4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056490" y="813044"/>
            <a:ext cx="369332" cy="59407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CDLC6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56835" y="728085"/>
            <a:ext cx="369332" cy="67903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CDLC37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768458" y="643125"/>
            <a:ext cx="12740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5609580" y="643125"/>
            <a:ext cx="369332" cy="76399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CDLC100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61980" y="643125"/>
            <a:ext cx="369332" cy="76399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CDLC141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791704" y="3758080"/>
            <a:ext cx="369332" cy="67903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CDLC43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90324" y="3934410"/>
            <a:ext cx="369332" cy="50270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 H99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271969" y="3434659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31" name="矩形 30"/>
          <p:cNvSpPr/>
          <p:nvPr/>
        </p:nvSpPr>
        <p:spPr>
          <a:xfrm>
            <a:off x="3190669" y="3843039"/>
            <a:ext cx="369332" cy="59407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CDLC4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391014" y="3843039"/>
            <a:ext cx="369332" cy="59407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CDLC6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91359" y="3758080"/>
            <a:ext cx="369332" cy="67903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CDLC37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3102982" y="3673120"/>
            <a:ext cx="12740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944104" y="3673120"/>
            <a:ext cx="369332" cy="76399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CDLC100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096504" y="3673120"/>
            <a:ext cx="369332" cy="76399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CDLC141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07928" y="3824429"/>
            <a:ext cx="369332" cy="67903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CDLC43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06548" y="4000759"/>
            <a:ext cx="369332" cy="50270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 H99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288193" y="350100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40" name="矩形 39"/>
          <p:cNvSpPr/>
          <p:nvPr/>
        </p:nvSpPr>
        <p:spPr>
          <a:xfrm>
            <a:off x="5206893" y="3909388"/>
            <a:ext cx="369332" cy="59407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CDLC4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407238" y="3909388"/>
            <a:ext cx="369332" cy="594073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CDLC6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607583" y="3824429"/>
            <a:ext cx="369332" cy="67903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CDLC37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5119206" y="3739469"/>
            <a:ext cx="12740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5960328" y="3739469"/>
            <a:ext cx="369332" cy="76399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CDLC100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112728" y="3739469"/>
            <a:ext cx="369332" cy="76399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CDLC141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72008" y="6309320"/>
            <a:ext cx="6012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1200" dirty="0" smtClean="0">
                <a:latin typeface="Calibri" pitchFamily="34" charset="0"/>
                <a:cs typeface="Calibri" pitchFamily="34" charset="0"/>
              </a:rPr>
              <a:t>Samples were run and membrane were cut prior to incubation with the indicated antibody.</a:t>
            </a:r>
          </a:p>
          <a:p>
            <a:r>
              <a:rPr lang="en-GB" altLang="zh-CN" sz="1200" dirty="0" smtClean="0">
                <a:latin typeface="Calibri" pitchFamily="34" charset="0"/>
                <a:cs typeface="Calibri" pitchFamily="34" charset="0"/>
              </a:rPr>
              <a:t>Red square indicates the image used in the figure and arrow points to the band of interest.</a:t>
            </a:r>
            <a:endParaRPr lang="en-GB" altLang="zh-CN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7504" y="0"/>
            <a:ext cx="3368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8a Isw1-Flag of clinical strains 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cnstructs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6e cdlc61 histone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427984" y="2271927"/>
            <a:ext cx="3456384" cy="2417093"/>
          </a:xfrm>
          <a:prstGeom prst="rect">
            <a:avLst/>
          </a:prstGeom>
        </p:spPr>
      </p:pic>
      <p:pic>
        <p:nvPicPr>
          <p:cNvPr id="3" name="图片 2" descr="Figure 6e cdlc61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395536" y="2132856"/>
            <a:ext cx="3420687" cy="25561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4938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8b </a:t>
            </a:r>
            <a:r>
              <a:rPr lang="en-GB" altLang="zh-CN" sz="1200" dirty="0" err="1" smtClean="0"/>
              <a:t>Immunoblotting</a:t>
            </a:r>
            <a:r>
              <a:rPr lang="en-GB" altLang="zh-CN" sz="1200" dirty="0" smtClean="0"/>
              <a:t> analyses of Isw1 levels under MG132 treatment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73183" y="1484784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995489" y="241458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022704" y="2225768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301443" y="1772816"/>
            <a:ext cx="21184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571553" y="241458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598768" y="2225770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17419" y="241458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44634" y="2225770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93483" y="241458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720698" y="2225770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406064" y="314096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835696" y="2996952"/>
            <a:ext cx="43204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851920" y="2924944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4" name="右大括号 23"/>
          <p:cNvSpPr/>
          <p:nvPr/>
        </p:nvSpPr>
        <p:spPr>
          <a:xfrm>
            <a:off x="3563888" y="2852936"/>
            <a:ext cx="288032" cy="57606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5573583" y="1844824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379865" y="277462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448890" y="2585808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  <a:endCxn id="34" idx="3"/>
          </p:cNvCxnSpPr>
          <p:nvPr/>
        </p:nvCxnSpPr>
        <p:spPr>
          <a:xfrm>
            <a:off x="4901843" y="2132856"/>
            <a:ext cx="264339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171953" y="277462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12986" y="2585810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77860" y="277462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05074" y="2585810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869947" y="277462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969169" y="2585810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7726544" y="3429000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5436096" y="3429000"/>
            <a:ext cx="57606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100392" y="3068960"/>
            <a:ext cx="86409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38" name="右大括号 37"/>
          <p:cNvSpPr/>
          <p:nvPr/>
        </p:nvSpPr>
        <p:spPr>
          <a:xfrm>
            <a:off x="7596336" y="2780928"/>
            <a:ext cx="288032" cy="93610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6e cdlc62 120 histone raw dar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2663481" y="3717032"/>
            <a:ext cx="3420687" cy="2556164"/>
          </a:xfrm>
          <a:prstGeom prst="rect">
            <a:avLst/>
          </a:prstGeom>
        </p:spPr>
      </p:pic>
      <p:pic>
        <p:nvPicPr>
          <p:cNvPr id="3" name="图片 2" descr="Figure 6e cdlc62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791273" y="1124744"/>
            <a:ext cx="3420687" cy="2556164"/>
          </a:xfrm>
          <a:prstGeom prst="rect">
            <a:avLst/>
          </a:prstGeom>
        </p:spPr>
      </p:pic>
      <p:pic>
        <p:nvPicPr>
          <p:cNvPr id="4" name="图片 3" descr="Figure 6e cdlc120 usw1-flag raw data.tif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tretch>
            <a:fillRect/>
          </a:stretch>
        </p:blipFill>
        <p:spPr>
          <a:xfrm>
            <a:off x="4283968" y="1124744"/>
            <a:ext cx="3420687" cy="25561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16632"/>
            <a:ext cx="4938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8b </a:t>
            </a:r>
            <a:r>
              <a:rPr lang="en-GB" altLang="zh-CN" sz="1200" dirty="0" err="1" smtClean="0"/>
              <a:t>Immunoblotting</a:t>
            </a:r>
            <a:r>
              <a:rPr lang="en-GB" altLang="zh-CN" sz="1200" dirty="0" smtClean="0"/>
              <a:t> analyses of Isw1 levels under MG132 treatment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73183" y="404664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715569" y="133446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712586" y="1145648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907832" y="692696"/>
            <a:ext cx="115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925732" y="17489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925735" y="1532904"/>
            <a:ext cx="1206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471598" y="17489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99592" y="1460896"/>
            <a:ext cx="1350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91633" y="133446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88650" y="1145650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059832" y="206084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1979712" y="1988840"/>
            <a:ext cx="43204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635896" y="1815207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0" name="右大括号 19"/>
          <p:cNvSpPr/>
          <p:nvPr/>
        </p:nvSpPr>
        <p:spPr>
          <a:xfrm>
            <a:off x="3275856" y="1772816"/>
            <a:ext cx="288032" cy="57606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220072" y="2276872"/>
            <a:ext cx="43204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092280" y="2204864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3" name="右大括号 22"/>
          <p:cNvSpPr/>
          <p:nvPr/>
        </p:nvSpPr>
        <p:spPr>
          <a:xfrm>
            <a:off x="6804248" y="2132856"/>
            <a:ext cx="288032" cy="57606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77858" y="17489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05852" y="1460896"/>
            <a:ext cx="1350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73583" y="775737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184248" y="1052736"/>
            <a:ext cx="16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804248" y="242088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197319" y="3429000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939705" y="435879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936722" y="4169984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3131968" y="3717032"/>
            <a:ext cx="28801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515769" y="435879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512786" y="4169986"/>
            <a:ext cx="1152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CDLC62-MG132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5940152" y="5085184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3203848" y="5013176"/>
            <a:ext cx="43204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  <p:sp>
        <p:nvSpPr>
          <p:cNvPr id="44" name="右大括号 43"/>
          <p:cNvSpPr/>
          <p:nvPr/>
        </p:nvSpPr>
        <p:spPr>
          <a:xfrm>
            <a:off x="6084168" y="4581128"/>
            <a:ext cx="288032" cy="792088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372200" y="4725144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091833" y="4430804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091836" y="4214780"/>
            <a:ext cx="1206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637699" y="4430804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565693" y="4142772"/>
            <a:ext cx="1350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243959" y="4430804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171953" y="4142772"/>
            <a:ext cx="1350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355976" y="5013176"/>
            <a:ext cx="43204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6d  isw1 Kac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935289" y="2457012"/>
            <a:ext cx="3420687" cy="2556164"/>
          </a:xfrm>
          <a:prstGeom prst="rect">
            <a:avLst/>
          </a:prstGeom>
        </p:spPr>
      </p:pic>
      <p:pic>
        <p:nvPicPr>
          <p:cNvPr id="3" name="图片 2" descr="Figure 6d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4572000" y="2457012"/>
            <a:ext cx="3420687" cy="25561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3169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8d Isw1 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acetylation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in clinical strains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cxnSp>
        <p:nvCxnSpPr>
          <p:cNvPr id="6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311553" y="350100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646424" y="386104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087417" y="3356992"/>
            <a:ext cx="1152128" cy="1921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  <p:sp>
        <p:nvSpPr>
          <p:cNvPr id="9" name="矩形 8"/>
          <p:cNvSpPr/>
          <p:nvPr/>
        </p:nvSpPr>
        <p:spPr>
          <a:xfrm>
            <a:off x="5436096" y="3789040"/>
            <a:ext cx="1152128" cy="1921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/>
          </a:p>
        </p:txBody>
      </p:sp>
      <p:sp>
        <p:nvSpPr>
          <p:cNvPr id="10" name="TextBox 9"/>
          <p:cNvSpPr txBox="1"/>
          <p:nvPr/>
        </p:nvSpPr>
        <p:spPr>
          <a:xfrm>
            <a:off x="2303441" y="2359913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895282" y="28466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H99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39298" y="28466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25124" y="28466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399338" y="28466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H99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585165" y="28466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759378" y="284662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815609" y="3356992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Kac</a:t>
            </a:r>
            <a:endParaRPr lang="en-US" sz="1200" dirty="0" smtClean="0"/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8" name="右大括号 17"/>
          <p:cNvSpPr/>
          <p:nvPr/>
        </p:nvSpPr>
        <p:spPr>
          <a:xfrm>
            <a:off x="3527577" y="3068960"/>
            <a:ext cx="288032" cy="93610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159425" y="2636912"/>
            <a:ext cx="10801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49915" y="2791961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141756" y="32786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H99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57780" y="32786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501796" y="32786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717820" y="32786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H99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861836" y="32786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CDLC61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77860" y="32786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CDLC120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405899" y="3068960"/>
            <a:ext cx="10801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092280" y="3501008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30" name="右大括号 29"/>
          <p:cNvSpPr/>
          <p:nvPr/>
        </p:nvSpPr>
        <p:spPr>
          <a:xfrm>
            <a:off x="6804248" y="3429000"/>
            <a:ext cx="288032" cy="57606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948264" y="5024209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IP:Isw1-flag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360</Words>
  <Application>Microsoft Office PowerPoint</Application>
  <PresentationFormat>全屏显示(4:3)</PresentationFormat>
  <Paragraphs>161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Windows 用户</cp:lastModifiedBy>
  <cp:revision>11</cp:revision>
  <dcterms:created xsi:type="dcterms:W3CDTF">2022-12-24T23:37:12Z</dcterms:created>
  <dcterms:modified xsi:type="dcterms:W3CDTF">2023-10-07T02:47:34Z</dcterms:modified>
</cp:coreProperties>
</file>